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7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6780-1D74-41C5-AA2A-1E7FD56D855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B5CA-B0A4-4893-8073-535639E2F46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hecgonline.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879" y="18693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Join Online Classes</a:t>
            </a:r>
            <a:br>
              <a:rPr lang="en-US" dirty="0" smtClean="0"/>
            </a:br>
            <a:br>
              <a:rPr lang="en-US" dirty="0"/>
            </a:br>
            <a:r>
              <a:rPr lang="en-US" dirty="0" smtClean="0"/>
              <a:t>From Student App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3376" y="83479"/>
            <a:ext cx="520616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Website </a:t>
            </a:r>
            <a:r>
              <a:rPr lang="en-US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"/>
              </a:rPr>
              <a:t>https://hecgonline.in/</a:t>
            </a:r>
            <a:endParaRPr lang="en-US" sz="25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67"/>
            <a:ext cx="12192000" cy="618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7653" y="0"/>
            <a:ext cx="4981575" cy="553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Download Mobile App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Screenshot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0930"/>
            <a:ext cx="12192000" cy="539115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837690" y="2042795"/>
            <a:ext cx="742950" cy="6718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7325" y="-64135"/>
            <a:ext cx="3531870" cy="860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Type Website – </a:t>
            </a:r>
            <a:r>
              <a:rPr lang="en-US" sz="2500" u="sng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https://hecgonline.in/</a:t>
            </a:r>
            <a:endParaRPr lang="en-US" sz="2500" u="sng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940158"/>
            <a:ext cx="3003584" cy="591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2975019" cy="5917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746972"/>
            <a:ext cx="3016463" cy="6111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79685" y="0"/>
            <a:ext cx="335517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Username and Password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9794" y="-115909"/>
            <a:ext cx="335517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</a:t>
            </a:r>
            <a:r>
              <a:rPr lang="en-US" sz="2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DashBoard</a:t>
            </a:r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Will Come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9" y="0"/>
            <a:ext cx="31652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52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3509" y="1062273"/>
            <a:ext cx="4976281" cy="3553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Top Left Corner</a:t>
            </a:r>
            <a:endParaRPr lang="en-US" sz="2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Live Classes</a:t>
            </a:r>
            <a:endParaRPr lang="en-US" sz="2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Scheduled Classes Will Come</a:t>
            </a:r>
            <a:endParaRPr lang="en-US" sz="2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Clilck</a:t>
            </a:r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Join Class</a:t>
            </a:r>
            <a:endParaRPr lang="en-US" sz="2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Join Class through Live Class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WPS Presentation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How to Join Online Classes  From Student App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take Online Classes</dc:title>
  <dc:creator>Arjun Singh</dc:creator>
  <cp:lastModifiedBy>user</cp:lastModifiedBy>
  <cp:revision>14</cp:revision>
  <dcterms:created xsi:type="dcterms:W3CDTF">2020-09-06T05:01:00Z</dcterms:created>
  <dcterms:modified xsi:type="dcterms:W3CDTF">2020-10-31T06:23:27Z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